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7" r:id="rId2"/>
    <p:sldId id="277" r:id="rId3"/>
    <p:sldId id="267" r:id="rId4"/>
    <p:sldId id="260" r:id="rId5"/>
    <p:sldId id="274" r:id="rId6"/>
    <p:sldId id="275" r:id="rId7"/>
    <p:sldId id="276" r:id="rId8"/>
  </p:sldIdLst>
  <p:sldSz cx="9144000" cy="6858000" type="screen4x3"/>
  <p:notesSz cx="6858000" cy="9144000"/>
  <p:embeddedFontLst>
    <p:embeddedFont>
      <p:font typeface="나눔고딕 ExtraBold" panose="020B0600000101010101" charset="-127"/>
      <p:bold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나눔고딕" panose="020B0600000101010101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2">
          <p15:clr>
            <a:srgbClr val="A4A3A4"/>
          </p15:clr>
        </p15:guide>
        <p15:guide id="3" pos="5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D9C2"/>
    <a:srgbClr val="BFBF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77" d="100"/>
          <a:sy n="77" d="100"/>
        </p:scale>
        <p:origin x="480" y="354"/>
      </p:cViewPr>
      <p:guideLst>
        <p:guide orient="horz"/>
        <p:guide pos="22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16D1-FCA5-433B-B00A-8EACA6124C49}" type="datetimeFigureOut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9007F-8A03-436A-B6FE-E913B77C3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20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9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731A-C593-4E1E-B74E-E4BF5A6AC07D}" type="datetimeFigureOut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D959-8132-4A07-8345-F5470942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3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427608" y="0"/>
            <a:ext cx="1264072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16216" y="316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887816" y="6140323"/>
            <a:ext cx="1198173" cy="5703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png"/><Relationship Id="rId5" Type="http://schemas.openxmlformats.org/officeDocument/2006/relationships/image" Target="../media/image20.pn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4.png"/><Relationship Id="rId7" Type="http://schemas.openxmlformats.org/officeDocument/2006/relationships/image" Target="../media/image18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알코올이(가) 표시된 사진&#10;&#10;높은 신뢰도로 생성된 설명">
            <a:extLst>
              <a:ext uri="{FF2B5EF4-FFF2-40B4-BE49-F238E27FC236}">
                <a16:creationId xmlns:a16="http://schemas.microsoft.com/office/drawing/2014/main" id="{75FDF8DD-FDBB-4A0D-A986-4260BF67C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862">
            <a:off x="6356007" y="1733011"/>
            <a:ext cx="1606333" cy="49664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E20ECA-9AB4-4EEB-B2F1-EFAC3E460C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2"/>
          <a:stretch/>
        </p:blipFill>
        <p:spPr>
          <a:xfrm>
            <a:off x="2483768" y="836712"/>
            <a:ext cx="4104456" cy="40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7" y="109409"/>
            <a:ext cx="5344895" cy="10081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8" y="1092808"/>
            <a:ext cx="4567455" cy="8625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621" y="621293"/>
            <a:ext cx="4286448" cy="8502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621" y="1455976"/>
            <a:ext cx="3147922" cy="7521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376" y="1452694"/>
            <a:ext cx="1223114" cy="7521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65" y="2060848"/>
            <a:ext cx="5188815" cy="7861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6" y="2996952"/>
            <a:ext cx="4258816" cy="9858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7" y="5661248"/>
            <a:ext cx="6169277" cy="110860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3996" y="2877863"/>
            <a:ext cx="4846556" cy="98318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47" y="4189338"/>
            <a:ext cx="4138613" cy="96785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8024" y="4012808"/>
            <a:ext cx="4176464" cy="64032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8304" y="4869160"/>
            <a:ext cx="1779588" cy="19423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9693" y="4749965"/>
            <a:ext cx="2994595" cy="8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68344" y="6057035"/>
            <a:ext cx="1391435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476672"/>
            <a:ext cx="3272805" cy="11028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96952"/>
            <a:ext cx="1512168" cy="2471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9858">
            <a:off x="2197883" y="2654964"/>
            <a:ext cx="747642" cy="7832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938268" y="3079328"/>
            <a:ext cx="382513" cy="325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668236" y="2607591"/>
            <a:ext cx="532587" cy="453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67118">
            <a:off x="4231642" y="4253150"/>
            <a:ext cx="736476" cy="9574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944" y="3010929"/>
            <a:ext cx="936104" cy="10637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208" y="2924944"/>
            <a:ext cx="1512168" cy="26140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560" y="5872369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</a:t>
            </a:r>
            <a:r>
              <a:rPr lang="ko-KR" altLang="en-US" b="1" dirty="0" smtClean="0"/>
              <a:t>대 </a:t>
            </a:r>
            <a:r>
              <a:rPr lang="ko-KR" altLang="en-US" b="1" dirty="0" err="1" smtClean="0"/>
              <a:t>술마시는</a:t>
            </a:r>
            <a:r>
              <a:rPr lang="ko-KR" altLang="en-US" b="1" dirty="0" smtClean="0"/>
              <a:t> 여성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86307" y="587236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약물 범죄</a:t>
            </a:r>
            <a:endParaRPr lang="ko-KR" altLang="en-US" b="1"/>
          </a:p>
        </p:txBody>
      </p:sp>
      <p:sp>
        <p:nvSpPr>
          <p:cNvPr id="14" name="TextBox 13"/>
          <p:cNvSpPr txBox="1"/>
          <p:nvPr/>
        </p:nvSpPr>
        <p:spPr>
          <a:xfrm>
            <a:off x="6300192" y="58758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믿을 수 없는 남자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951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32446"/>
            <a:ext cx="4211960" cy="56369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70504" y="584518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큐브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86" y="3849633"/>
            <a:ext cx="2036052" cy="20276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549730"/>
            <a:ext cx="1512168" cy="24715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887168" y="3236728"/>
            <a:ext cx="382513" cy="32592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572076" y="2751607"/>
            <a:ext cx="532587" cy="4537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1835225"/>
            <a:ext cx="2077368" cy="13731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176" y="4577206"/>
            <a:ext cx="1939514" cy="12280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240" y="3573016"/>
            <a:ext cx="792088" cy="79922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1895756">
            <a:off x="3662131" y="4639834"/>
            <a:ext cx="236782" cy="2584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3112623">
            <a:off x="3842302" y="4882784"/>
            <a:ext cx="265937" cy="2099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3628981">
            <a:off x="3438183" y="4839700"/>
            <a:ext cx="277830" cy="308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82" y="2731744"/>
            <a:ext cx="634304" cy="61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227" y="3436980"/>
            <a:ext cx="9525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387" y="3479843"/>
            <a:ext cx="94297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67" y="2978502"/>
            <a:ext cx="1663331" cy="191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57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3953" y="762649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70504" y="584518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</a:t>
            </a:r>
            <a:r>
              <a:rPr lang="ko-KR" altLang="en-US" sz="5400" b="1" dirty="0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막대</a:t>
            </a:r>
            <a:endParaRPr lang="ko-KR" altLang="en-US" sz="5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6EC6A8-8C6C-42D4-A11E-C4831D1B1761}"/>
              </a:ext>
            </a:extLst>
          </p:cNvPr>
          <p:cNvSpPr/>
          <p:nvPr/>
        </p:nvSpPr>
        <p:spPr>
          <a:xfrm>
            <a:off x="7750635" y="5922967"/>
            <a:ext cx="12925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85707"/>
            <a:ext cx="4738468" cy="13292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968673"/>
            <a:ext cx="2232248" cy="18403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572" y="2537065"/>
            <a:ext cx="3672435" cy="24484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852936"/>
            <a:ext cx="3121089" cy="12241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95" y="4536045"/>
            <a:ext cx="592204" cy="58519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64" y="4293096"/>
            <a:ext cx="1426281" cy="233118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74394">
            <a:off x="1522695" y="5321155"/>
            <a:ext cx="301971" cy="2572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3595" y="4500879"/>
            <a:ext cx="515904" cy="5392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504" y="3779422"/>
            <a:ext cx="598970" cy="58195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1988" y="3665556"/>
            <a:ext cx="617308" cy="62754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7569" y="3515232"/>
            <a:ext cx="646470" cy="6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99" y="488958"/>
            <a:ext cx="4211960" cy="56369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13" y="2850241"/>
            <a:ext cx="2966758" cy="348461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63" y="4995668"/>
            <a:ext cx="637417" cy="6374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06865">
            <a:off x="1612609" y="4346844"/>
            <a:ext cx="744487" cy="744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53" y="4597920"/>
            <a:ext cx="864096" cy="8640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82" y="4785609"/>
            <a:ext cx="757572" cy="757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1033">
            <a:off x="1938955" y="4988627"/>
            <a:ext cx="651498" cy="65149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956307" y="1730428"/>
            <a:ext cx="3221430" cy="3069372"/>
            <a:chOff x="5148064" y="810663"/>
            <a:chExt cx="6136572" cy="613656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810663"/>
              <a:ext cx="6136572" cy="613656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46679">
              <a:off x="7255500" y="1650857"/>
              <a:ext cx="1969714" cy="1969714"/>
            </a:xfrm>
            <a:prstGeom prst="rect">
              <a:avLst/>
            </a:prstGeom>
            <a:noFill/>
            <a:effectLst>
              <a:innerShdw blurRad="63500" dist="50800" dir="2700000">
                <a:schemeClr val="bg1">
                  <a:alpha val="50000"/>
                </a:schemeClr>
              </a:innerShdw>
            </a:effectLst>
          </p:spPr>
        </p:pic>
      </p:grpSp>
      <p:cxnSp>
        <p:nvCxnSpPr>
          <p:cNvPr id="11" name="직선 연결선 10"/>
          <p:cNvCxnSpPr/>
          <p:nvPr/>
        </p:nvCxnSpPr>
        <p:spPr>
          <a:xfrm flipH="1" flipV="1">
            <a:off x="5306080" y="1965865"/>
            <a:ext cx="216024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5796136" y="1566501"/>
            <a:ext cx="80748" cy="277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6582261" y="1408103"/>
            <a:ext cx="0" cy="2873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7601906" y="1965865"/>
            <a:ext cx="236041" cy="188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7208810" y="1576375"/>
            <a:ext cx="73457" cy="308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78" y="1695404"/>
            <a:ext cx="3221430" cy="30693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1334">
            <a:off x="6030724" y="2084980"/>
            <a:ext cx="1067697" cy="106238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13953" y="762649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2170590" y="539806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디자인</a:t>
            </a:r>
            <a:endParaRPr lang="ko-KR" altLang="en-US" sz="5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53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" y="1950829"/>
            <a:ext cx="9077534" cy="493455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793">
            <a:off x="1695777" y="3001068"/>
            <a:ext cx="460163" cy="3579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39732">
            <a:off x="305680" y="3001621"/>
            <a:ext cx="1462398" cy="1175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4440756"/>
            <a:ext cx="2600896" cy="21208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39732">
            <a:off x="6653663" y="4474148"/>
            <a:ext cx="544808" cy="4377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4940">
            <a:off x="8459027" y="4602315"/>
            <a:ext cx="529021" cy="42508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3953" y="762649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170590" y="539806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디자인</a:t>
            </a:r>
            <a:endParaRPr lang="ko-KR" altLang="en-US" sz="5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3703">
            <a:off x="6117839" y="4799998"/>
            <a:ext cx="549980" cy="4419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4245">
            <a:off x="7418808" y="4722622"/>
            <a:ext cx="549980" cy="4419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2193" y="5281273"/>
            <a:ext cx="549980" cy="4419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1310" y1="53292" x2="33753" y2="56740"/>
                        <a14:foregroundMark x1="33753" y1="56740" x2="33753" y2="56740"/>
                        <a14:foregroundMark x1="33753" y1="56740" x2="34509" y2="63009"/>
                        <a14:foregroundMark x1="31738" y1="57994" x2="39043" y2="61755"/>
                        <a14:foregroundMark x1="68514" y1="48276" x2="73300" y2="59875"/>
                        <a14:foregroundMark x1="66247" y1="54859" x2="65995" y2="54545"/>
                        <a14:foregroundMark x1="67758" y1="55799" x2="65995" y2="53292"/>
                        <a14:foregroundMark x1="66499" y1="56113" x2="60957" y2="58934"/>
                        <a14:foregroundMark x1="70277" y1="50470" x2="70277" y2="50470"/>
                        <a14:foregroundMark x1="70277" y1="50470" x2="69270" y2="51724"/>
                        <a14:foregroundMark x1="33501" y1="52351" x2="36020" y2="50157"/>
                        <a14:foregroundMark x1="55919" y1="89028" x2="50378" y2="82759"/>
                        <a14:foregroundMark x1="54156" y1="85580" x2="64484" y2="74295"/>
                        <a14:foregroundMark x1="65239" y1="75549" x2="67254" y2="85266"/>
                        <a14:foregroundMark x1="59950" y1="85580" x2="53904" y2="88088"/>
                        <a14:foregroundMark x1="53904" y1="88088" x2="50378" y2="83699"/>
                        <a14:foregroundMark x1="50378" y1="83699" x2="46599" y2="80878"/>
                        <a14:foregroundMark x1="46599" y1="80878" x2="41058" y2="77429"/>
                        <a14:foregroundMark x1="41058" y1="77429" x2="43073" y2="85893"/>
                        <a14:foregroundMark x1="43073" y1="85893" x2="58438" y2="76803"/>
                        <a14:foregroundMark x1="58438" y1="76803" x2="46851" y2="79310"/>
                        <a14:foregroundMark x1="46851" y1="79310" x2="34509" y2="74295"/>
                        <a14:foregroundMark x1="34509" y1="74295" x2="34509" y2="74295"/>
                        <a14:foregroundMark x1="68514" y1="76803" x2="68514" y2="76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11296">
            <a:off x="7905381" y="5091299"/>
            <a:ext cx="549980" cy="4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2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7375</TotalTime>
  <Words>24</Words>
  <Application>Microsoft Office PowerPoint</Application>
  <PresentationFormat>화면 슬라이드 쇼(4:3)</PresentationFormat>
  <Paragraphs>13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나눔고딕 ExtraBold</vt:lpstr>
      <vt:lpstr>맑은 고딕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김세준</cp:lastModifiedBy>
  <cp:revision>307</cp:revision>
  <dcterms:created xsi:type="dcterms:W3CDTF">2006-10-05T04:04:58Z</dcterms:created>
  <dcterms:modified xsi:type="dcterms:W3CDTF">2017-08-18T13:21:28Z</dcterms:modified>
</cp:coreProperties>
</file>